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63" r:id="rId3"/>
    <p:sldId id="265" r:id="rId4"/>
    <p:sldId id="258" r:id="rId5"/>
    <p:sldId id="259" r:id="rId6"/>
    <p:sldId id="264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0099"/>
    <a:srgbClr val="33CC33"/>
    <a:srgbClr val="0066FF"/>
    <a:srgbClr val="990099"/>
    <a:srgbClr val="5F5F5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D0AB-3429-4247-8E3E-D8285FC4482D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52C0F-6BAE-482F-9E91-F605056671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2C0F-6BAE-482F-9E91-F605056671F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05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974763-1C32-4EBE-A0C9-60015A365EF4}" type="datetimeFigureOut">
              <a:rPr lang="pl-PL" smtClean="0"/>
              <a:pPr/>
              <a:t>2020-06-14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7AE53A-58E2-4DAD-B623-A5DAADDDF3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Matematyczne ZOO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435608" y="378904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000" b="1" i="1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Matematyka w klasie 5b</a:t>
            </a:r>
          </a:p>
          <a:p>
            <a:endParaRPr lang="pl-PL" sz="20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Małgorzata Turczyńska</a:t>
            </a:r>
            <a:endParaRPr lang="pl-PL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latin typeface="Cooper Black" pitchFamily="18" charset="0"/>
              </a:rPr>
              <a:t>Filip</a:t>
            </a:r>
          </a:p>
        </p:txBody>
      </p:sp>
      <p:pic>
        <p:nvPicPr>
          <p:cNvPr id="1026" name="Picture 2" descr="C:\Users\Paweł\Desktop\Matematyczne zoo\Filip O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108795"/>
            <a:ext cx="3657600" cy="3494484"/>
          </a:xfrm>
          <a:prstGeom prst="rect">
            <a:avLst/>
          </a:prstGeom>
          <a:noFill/>
        </p:spPr>
      </p:pic>
      <p:pic>
        <p:nvPicPr>
          <p:cNvPr id="1027" name="Picture 3" descr="C:\Users\Paweł\Desktop\d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657600" cy="38218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oper Std Black" pitchFamily="18" charset="0"/>
              </a:rPr>
              <a:t>Miłosz</a:t>
            </a:r>
          </a:p>
        </p:txBody>
      </p:sp>
      <p:pic>
        <p:nvPicPr>
          <p:cNvPr id="2050" name="Picture 2" descr="C:\Users\Paweł\Desktop\Matematyczne zoo\Miłosz G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84375" y="2000240"/>
            <a:ext cx="5664213" cy="4248160"/>
          </a:xfrm>
          <a:prstGeom prst="rect">
            <a:avLst/>
          </a:prstGeom>
          <a:noFill/>
        </p:spPr>
      </p:pic>
      <p:pic>
        <p:nvPicPr>
          <p:cNvPr id="2051" name="Picture 3" descr="C:\Users\Paweł\Desktop\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            </a:t>
            </a:r>
            <a:r>
              <a:rPr lang="pl-PL" dirty="0">
                <a:latin typeface="Forte" pitchFamily="66" charset="0"/>
              </a:rPr>
              <a:t>                </a:t>
            </a:r>
            <a:r>
              <a:rPr lang="pl-PL" dirty="0">
                <a:solidFill>
                  <a:srgbClr val="990099"/>
                </a:solidFill>
                <a:latin typeface="Forte" pitchFamily="66" charset="0"/>
              </a:rPr>
              <a:t>Zuzia S.</a:t>
            </a:r>
          </a:p>
        </p:txBody>
      </p:sp>
      <p:pic>
        <p:nvPicPr>
          <p:cNvPr id="14340" name="Picture 4" descr="C:\Users\Paweł\Desktop\Matematyczne zoo\Zuzia S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26914" y="1524000"/>
            <a:ext cx="3557471" cy="4664075"/>
          </a:xfrm>
          <a:prstGeom prst="rect">
            <a:avLst/>
          </a:prstGeom>
          <a:noFill/>
        </p:spPr>
      </p:pic>
      <p:pic>
        <p:nvPicPr>
          <p:cNvPr id="2050" name="Picture 2" descr="C:\Users\Paweł\Desktop\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3571900" cy="35655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C0099"/>
                </a:solidFill>
                <a:latin typeface="Forte" pitchFamily="66" charset="0"/>
              </a:rPr>
              <a:t>      Nadia</a:t>
            </a:r>
          </a:p>
        </p:txBody>
      </p:sp>
      <p:pic>
        <p:nvPicPr>
          <p:cNvPr id="15362" name="Picture 2" descr="C:\Users\Paweł\Desktop\Matematyczne zoo\Na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7694" y="1447800"/>
            <a:ext cx="6714161" cy="4800600"/>
          </a:xfrm>
          <a:prstGeom prst="rect">
            <a:avLst/>
          </a:prstGeom>
          <a:noFill/>
        </p:spPr>
      </p:pic>
      <p:pic>
        <p:nvPicPr>
          <p:cNvPr id="6146" name="Picture 2" descr="C:\Users\Paweł\Desktop\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-214338"/>
            <a:ext cx="2662237" cy="17949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Kacper</a:t>
            </a:r>
          </a:p>
        </p:txBody>
      </p:sp>
      <p:pic>
        <p:nvPicPr>
          <p:cNvPr id="4098" name="Picture 2" descr="C:\Users\Paweł\Desktop\Matematyczne zoo\Kac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839" y="1524000"/>
            <a:ext cx="3388121" cy="4664075"/>
          </a:xfrm>
          <a:prstGeom prst="rect">
            <a:avLst/>
          </a:prstGeom>
          <a:noFill/>
        </p:spPr>
      </p:pic>
      <p:pic>
        <p:nvPicPr>
          <p:cNvPr id="4099" name="Picture 3" descr="C:\Users\Paweł\Desktop\d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3373756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           </a:t>
            </a:r>
            <a:r>
              <a:rPr lang="pl-PL" dirty="0">
                <a:solidFill>
                  <a:srgbClr val="33CC33"/>
                </a:solidFill>
                <a:latin typeface="Forte" pitchFamily="66" charset="0"/>
              </a:rPr>
              <a:t>Julia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 descr="C:\Users\Paweł\Desktop\Matematyczne zoo\Julia K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4872843" y="1913711"/>
            <a:ext cx="4256101" cy="3286148"/>
          </a:xfrm>
          <a:prstGeom prst="rect">
            <a:avLst/>
          </a:prstGeom>
          <a:noFill/>
        </p:spPr>
      </p:pic>
      <p:pic>
        <p:nvPicPr>
          <p:cNvPr id="2050" name="Picture 2" descr="pomoce dydaktyczne DOMINO CYFRY kolorowe,duże - Allegro.pl - Cen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3929090" cy="4767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rgbClr val="0099FF"/>
                </a:solidFill>
                <a:latin typeface="Forte" pitchFamily="66" charset="0"/>
              </a:rPr>
              <a:t>Wiktoria</a:t>
            </a:r>
          </a:p>
        </p:txBody>
      </p:sp>
      <p:pic>
        <p:nvPicPr>
          <p:cNvPr id="18434" name="Picture 2" descr="C:\Users\Paweł\Desktop\Matematyczne zoo\Wiktoria K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5619789" cy="4214842"/>
          </a:xfrm>
          <a:prstGeom prst="rect">
            <a:avLst/>
          </a:prstGeom>
          <a:noFill/>
        </p:spPr>
      </p:pic>
      <p:pic>
        <p:nvPicPr>
          <p:cNvPr id="5124" name="Picture 4" descr="C:\Users\Paweł\Desktop\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4929222" cy="3323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14:shred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0898" y="-92546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28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21</Words>
  <Application>Microsoft Office PowerPoint</Application>
  <PresentationFormat>Pokaz na ekranie (4:3)</PresentationFormat>
  <Paragraphs>12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Agency FB</vt:lpstr>
      <vt:lpstr>Algerian</vt:lpstr>
      <vt:lpstr>Arial Black</vt:lpstr>
      <vt:lpstr>Calibri</vt:lpstr>
      <vt:lpstr>Cooper Black</vt:lpstr>
      <vt:lpstr>Cooper Std Black</vt:lpstr>
      <vt:lpstr>Forte</vt:lpstr>
      <vt:lpstr>Gill Sans MT</vt:lpstr>
      <vt:lpstr>Verdana</vt:lpstr>
      <vt:lpstr>Wingdings 2</vt:lpstr>
      <vt:lpstr>Przesilenie</vt:lpstr>
      <vt:lpstr>Matematyczne ZOO</vt:lpstr>
      <vt:lpstr>Filip</vt:lpstr>
      <vt:lpstr>Miłosz</vt:lpstr>
      <vt:lpstr>                            Zuzia S.</vt:lpstr>
      <vt:lpstr>      Nadia</vt:lpstr>
      <vt:lpstr>Kacper</vt:lpstr>
      <vt:lpstr>                               Julia</vt:lpstr>
      <vt:lpstr>Wiktoria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Matematyczne ZOO</dc:title>
  <dc:creator>Paweł Barański</dc:creator>
  <cp:lastModifiedBy>Windows User</cp:lastModifiedBy>
  <cp:revision>29</cp:revision>
  <dcterms:created xsi:type="dcterms:W3CDTF">2020-05-21T18:49:54Z</dcterms:created>
  <dcterms:modified xsi:type="dcterms:W3CDTF">2020-06-14T18:14:27Z</dcterms:modified>
</cp:coreProperties>
</file>